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3512" r:id="rId2"/>
  </p:sldIdLst>
  <p:sldSz cx="12192000" cy="6858000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DAE3F3"/>
    <a:srgbClr val="E9EBF5"/>
    <a:srgbClr val="FFFFFF"/>
    <a:srgbClr val="F7F7F7"/>
    <a:srgbClr val="1E4D78"/>
    <a:srgbClr val="2F5597"/>
    <a:srgbClr val="6D9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4"/>
    <p:restoredTop sz="76536" autoAdjust="0"/>
  </p:normalViewPr>
  <p:slideViewPr>
    <p:cSldViewPr snapToGrid="0">
      <p:cViewPr varScale="1">
        <p:scale>
          <a:sx n="97" d="100"/>
          <a:sy n="97" d="100"/>
        </p:scale>
        <p:origin x="192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3D257-B228-4F6D-B2EE-21CF6B2FCE0D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8C1E5-5210-4306-8DC3-605A506B67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8800" dirty="0"/>
              <a:t>红字部分编辑后请删除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8C1E5-5210-4306-8DC3-605A506B678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41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 userDrawn="1"/>
        </p:nvSpPr>
        <p:spPr>
          <a:xfrm>
            <a:off x="7234517" y="6678706"/>
            <a:ext cx="4957483" cy="1792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 userDrawn="1"/>
        </p:nvSpPr>
        <p:spPr>
          <a:xfrm>
            <a:off x="6883046" y="6780944"/>
            <a:ext cx="1010922" cy="8733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 descr="集成电路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5100" y="237490"/>
            <a:ext cx="438785" cy="4387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3768-100A-4143-B720-0D324EB004D4}" type="datetimeFigureOut">
              <a:rPr lang="zh-CN" altLang="en-US" smtClean="0"/>
              <a:t>2025/12/4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84E34-99E0-4295-9F08-FD6B14A594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88C66BC1-D3ED-4479-AB98-31AE94E6FE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597" y="49306"/>
            <a:ext cx="5823775" cy="699226"/>
          </a:xfrm>
          <a:prstGeom prst="rect">
            <a:avLst/>
          </a:prstGeom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AE703E2-CD55-4F06-BA3C-4AA20E75C4EE}"/>
              </a:ext>
            </a:extLst>
          </p:cNvPr>
          <p:cNvSpPr txBox="1"/>
          <p:nvPr/>
        </p:nvSpPr>
        <p:spPr>
          <a:xfrm>
            <a:off x="-471519" y="188798"/>
            <a:ext cx="670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2026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届优秀毕业生评选个人简介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1CC8B1F0-49D0-4141-897F-FDC9C9C5E7F2}"/>
              </a:ext>
            </a:extLst>
          </p:cNvPr>
          <p:cNvGrpSpPr/>
          <p:nvPr/>
        </p:nvGrpSpPr>
        <p:grpSpPr>
          <a:xfrm>
            <a:off x="341257" y="765481"/>
            <a:ext cx="5636392" cy="2731752"/>
            <a:chOff x="132130" y="831654"/>
            <a:chExt cx="4300820" cy="2774738"/>
          </a:xfrm>
        </p:grpSpPr>
        <p:sp>
          <p:nvSpPr>
            <p:cNvPr id="26" name="任意多边形: 形状 13">
              <a:extLst>
                <a:ext uri="{FF2B5EF4-FFF2-40B4-BE49-F238E27FC236}">
                  <a16:creationId xmlns:a16="http://schemas.microsoft.com/office/drawing/2014/main" id="{97D222BB-4412-4585-ABDD-B5CBB085C12B}"/>
                </a:ext>
              </a:extLst>
            </p:cNvPr>
            <p:cNvSpPr/>
            <p:nvPr/>
          </p:nvSpPr>
          <p:spPr>
            <a:xfrm>
              <a:off x="132130" y="868178"/>
              <a:ext cx="4300820" cy="2738214"/>
            </a:xfrm>
            <a:custGeom>
              <a:avLst/>
              <a:gdLst>
                <a:gd name="connsiteX0" fmla="*/ 0 w 4261337"/>
                <a:gd name="connsiteY0" fmla="*/ 0 h 1741598"/>
                <a:gd name="connsiteX1" fmla="*/ 4261337 w 4261337"/>
                <a:gd name="connsiteY1" fmla="*/ 0 h 1741598"/>
                <a:gd name="connsiteX2" fmla="*/ 4261337 w 4261337"/>
                <a:gd name="connsiteY2" fmla="*/ 1741598 h 1741598"/>
                <a:gd name="connsiteX3" fmla="*/ 0 w 4261337"/>
                <a:gd name="connsiteY3" fmla="*/ 1741598 h 174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1337" h="1741598">
                  <a:moveTo>
                    <a:pt x="0" y="0"/>
                  </a:moveTo>
                  <a:lnTo>
                    <a:pt x="4261337" y="0"/>
                  </a:lnTo>
                  <a:lnTo>
                    <a:pt x="4261337" y="1741598"/>
                  </a:lnTo>
                  <a:lnTo>
                    <a:pt x="0" y="1741598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just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7806C9CA-3A86-4D6C-8099-C7B082D2B1B2}"/>
                </a:ext>
              </a:extLst>
            </p:cNvPr>
            <p:cNvSpPr txBox="1"/>
            <p:nvPr/>
          </p:nvSpPr>
          <p:spPr>
            <a:xfrm>
              <a:off x="1420777" y="831654"/>
              <a:ext cx="2506000" cy="2369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专业：</a:t>
              </a:r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面貌：</a:t>
              </a:r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绩点：         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导师：  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去向</a:t>
              </a: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（深造院校</a:t>
              </a:r>
              <a:r>
                <a:rPr lang="en-US" altLang="zh-CN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就业单位）</a:t>
              </a: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是否引导单位</a:t>
              </a: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否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是否已经鉴证：是</a:t>
              </a:r>
              <a:r>
                <a:rPr lang="en-US" altLang="zh-CN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否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B01DBAB5-163F-464E-9B30-5383A893F686}"/>
                </a:ext>
              </a:extLst>
            </p:cNvPr>
            <p:cNvSpPr txBox="1"/>
            <p:nvPr/>
          </p:nvSpPr>
          <p:spPr>
            <a:xfrm>
              <a:off x="537034" y="924493"/>
              <a:ext cx="618513" cy="375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  <a:endPara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任意多边形: 形状 13">
            <a:extLst>
              <a:ext uri="{FF2B5EF4-FFF2-40B4-BE49-F238E27FC236}">
                <a16:creationId xmlns:a16="http://schemas.microsoft.com/office/drawing/2014/main" id="{F6E1902B-032B-4F92-B28A-8D1D2C06A368}"/>
              </a:ext>
            </a:extLst>
          </p:cNvPr>
          <p:cNvSpPr/>
          <p:nvPr/>
        </p:nvSpPr>
        <p:spPr>
          <a:xfrm>
            <a:off x="6236893" y="801439"/>
            <a:ext cx="5609061" cy="2695794"/>
          </a:xfrm>
          <a:custGeom>
            <a:avLst/>
            <a:gdLst>
              <a:gd name="connsiteX0" fmla="*/ 0 w 4261337"/>
              <a:gd name="connsiteY0" fmla="*/ 0 h 1741598"/>
              <a:gd name="connsiteX1" fmla="*/ 4261337 w 4261337"/>
              <a:gd name="connsiteY1" fmla="*/ 0 h 1741598"/>
              <a:gd name="connsiteX2" fmla="*/ 4261337 w 4261337"/>
              <a:gd name="connsiteY2" fmla="*/ 1741598 h 1741598"/>
              <a:gd name="connsiteX3" fmla="*/ 0 w 4261337"/>
              <a:gd name="connsiteY3" fmla="*/ 1741598 h 1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1337" h="1741598">
                <a:moveTo>
                  <a:pt x="0" y="0"/>
                </a:moveTo>
                <a:lnTo>
                  <a:pt x="4261337" y="0"/>
                </a:lnTo>
                <a:lnTo>
                  <a:pt x="4261337" y="1741598"/>
                </a:lnTo>
                <a:lnTo>
                  <a:pt x="0" y="1741598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D2E8A44E-D938-4567-9748-981C7E32DC48}"/>
              </a:ext>
            </a:extLst>
          </p:cNvPr>
          <p:cNvGrpSpPr/>
          <p:nvPr/>
        </p:nvGrpSpPr>
        <p:grpSpPr>
          <a:xfrm>
            <a:off x="6440597" y="847539"/>
            <a:ext cx="5563741" cy="976753"/>
            <a:chOff x="6472319" y="900405"/>
            <a:chExt cx="5563741" cy="1096423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9BE24161-5429-4AF3-A690-18D2C4CC249D}"/>
                </a:ext>
              </a:extLst>
            </p:cNvPr>
            <p:cNvSpPr txBox="1"/>
            <p:nvPr/>
          </p:nvSpPr>
          <p:spPr>
            <a:xfrm>
              <a:off x="7163648" y="900405"/>
              <a:ext cx="4510525" cy="414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荣誉奖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成果</a:t>
              </a:r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社会服务等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87F152F0-390B-47A5-8BEC-A2E040FF7D1F}"/>
                </a:ext>
              </a:extLst>
            </p:cNvPr>
            <p:cNvSpPr txBox="1"/>
            <p:nvPr/>
          </p:nvSpPr>
          <p:spPr>
            <a:xfrm>
              <a:off x="6472319" y="1371657"/>
              <a:ext cx="5563741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zh-CN" sz="1400" b="1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zh-CN" sz="1400" b="1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流程图: 可选过程 48">
            <a:extLst>
              <a:ext uri="{FF2B5EF4-FFF2-40B4-BE49-F238E27FC236}">
                <a16:creationId xmlns:a16="http://schemas.microsoft.com/office/drawing/2014/main" id="{6E3BE38F-805E-4AF9-82DB-3B7DE95F5AB3}"/>
              </a:ext>
            </a:extLst>
          </p:cNvPr>
          <p:cNvSpPr/>
          <p:nvPr/>
        </p:nvSpPr>
        <p:spPr>
          <a:xfrm>
            <a:off x="6532618" y="941326"/>
            <a:ext cx="341592" cy="181590"/>
          </a:xfrm>
          <a:prstGeom prst="flowChartAlternateProcess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: 形状 13">
            <a:extLst>
              <a:ext uri="{FF2B5EF4-FFF2-40B4-BE49-F238E27FC236}">
                <a16:creationId xmlns:a16="http://schemas.microsoft.com/office/drawing/2014/main" id="{29203BEA-3803-4A68-A038-A2DC7BB6FCC0}"/>
              </a:ext>
            </a:extLst>
          </p:cNvPr>
          <p:cNvSpPr/>
          <p:nvPr/>
        </p:nvSpPr>
        <p:spPr>
          <a:xfrm>
            <a:off x="347503" y="3785270"/>
            <a:ext cx="5630146" cy="2695794"/>
          </a:xfrm>
          <a:custGeom>
            <a:avLst/>
            <a:gdLst>
              <a:gd name="connsiteX0" fmla="*/ 0 w 4261337"/>
              <a:gd name="connsiteY0" fmla="*/ 0 h 1741598"/>
              <a:gd name="connsiteX1" fmla="*/ 4261337 w 4261337"/>
              <a:gd name="connsiteY1" fmla="*/ 0 h 1741598"/>
              <a:gd name="connsiteX2" fmla="*/ 4261337 w 4261337"/>
              <a:gd name="connsiteY2" fmla="*/ 1741598 h 1741598"/>
              <a:gd name="connsiteX3" fmla="*/ 0 w 4261337"/>
              <a:gd name="connsiteY3" fmla="*/ 1741598 h 1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1337" h="1741598">
                <a:moveTo>
                  <a:pt x="0" y="0"/>
                </a:moveTo>
                <a:lnTo>
                  <a:pt x="4261337" y="0"/>
                </a:lnTo>
                <a:lnTo>
                  <a:pt x="4261337" y="1741598"/>
                </a:lnTo>
                <a:lnTo>
                  <a:pt x="0" y="1741598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流程图: 可选过程 50">
            <a:extLst>
              <a:ext uri="{FF2B5EF4-FFF2-40B4-BE49-F238E27FC236}">
                <a16:creationId xmlns:a16="http://schemas.microsoft.com/office/drawing/2014/main" id="{45745CAB-F485-4F10-AC17-ED804B1F04E2}"/>
              </a:ext>
            </a:extLst>
          </p:cNvPr>
          <p:cNvSpPr/>
          <p:nvPr/>
        </p:nvSpPr>
        <p:spPr>
          <a:xfrm>
            <a:off x="624077" y="3925157"/>
            <a:ext cx="342876" cy="181590"/>
          </a:xfrm>
          <a:prstGeom prst="flowChartAlternateProcess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: 形状 13">
            <a:extLst>
              <a:ext uri="{FF2B5EF4-FFF2-40B4-BE49-F238E27FC236}">
                <a16:creationId xmlns:a16="http://schemas.microsoft.com/office/drawing/2014/main" id="{EB9F3063-6D51-42BE-8AF8-535DFD71546D}"/>
              </a:ext>
            </a:extLst>
          </p:cNvPr>
          <p:cNvSpPr/>
          <p:nvPr/>
        </p:nvSpPr>
        <p:spPr>
          <a:xfrm>
            <a:off x="6254223" y="3785270"/>
            <a:ext cx="5610882" cy="2695794"/>
          </a:xfrm>
          <a:custGeom>
            <a:avLst/>
            <a:gdLst>
              <a:gd name="connsiteX0" fmla="*/ 0 w 4261337"/>
              <a:gd name="connsiteY0" fmla="*/ 0 h 1741598"/>
              <a:gd name="connsiteX1" fmla="*/ 4261337 w 4261337"/>
              <a:gd name="connsiteY1" fmla="*/ 0 h 1741598"/>
              <a:gd name="connsiteX2" fmla="*/ 4261337 w 4261337"/>
              <a:gd name="connsiteY2" fmla="*/ 1741598 h 1741598"/>
              <a:gd name="connsiteX3" fmla="*/ 0 w 4261337"/>
              <a:gd name="connsiteY3" fmla="*/ 1741598 h 1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1337" h="1741598">
                <a:moveTo>
                  <a:pt x="0" y="0"/>
                </a:moveTo>
                <a:lnTo>
                  <a:pt x="4261337" y="0"/>
                </a:lnTo>
                <a:lnTo>
                  <a:pt x="4261337" y="1741598"/>
                </a:lnTo>
                <a:lnTo>
                  <a:pt x="0" y="1741598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流程图: 可选过程 52">
            <a:extLst>
              <a:ext uri="{FF2B5EF4-FFF2-40B4-BE49-F238E27FC236}">
                <a16:creationId xmlns:a16="http://schemas.microsoft.com/office/drawing/2014/main" id="{C1D30AE7-AC8D-4626-B904-6F7A72A109B0}"/>
              </a:ext>
            </a:extLst>
          </p:cNvPr>
          <p:cNvSpPr/>
          <p:nvPr/>
        </p:nvSpPr>
        <p:spPr>
          <a:xfrm>
            <a:off x="6512009" y="3925157"/>
            <a:ext cx="342847" cy="181590"/>
          </a:xfrm>
          <a:prstGeom prst="flowChartAlternateProcess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ACB4B138-1444-470C-A864-46DAB82C50AB}"/>
              </a:ext>
            </a:extLst>
          </p:cNvPr>
          <p:cNvSpPr txBox="1"/>
          <p:nvPr/>
        </p:nvSpPr>
        <p:spPr>
          <a:xfrm>
            <a:off x="6440597" y="4265143"/>
            <a:ext cx="5563741" cy="556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en-US" altLang="zh-CN" sz="1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en-US" altLang="zh-CN" sz="1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: 形状 13">
            <a:extLst>
              <a:ext uri="{FF2B5EF4-FFF2-40B4-BE49-F238E27FC236}">
                <a16:creationId xmlns:a16="http://schemas.microsoft.com/office/drawing/2014/main" id="{97D222BB-4412-4585-ABDD-B5CBB085C12B}"/>
              </a:ext>
            </a:extLst>
          </p:cNvPr>
          <p:cNvSpPr/>
          <p:nvPr/>
        </p:nvSpPr>
        <p:spPr>
          <a:xfrm>
            <a:off x="545712" y="1289738"/>
            <a:ext cx="1201547" cy="1500976"/>
          </a:xfrm>
          <a:custGeom>
            <a:avLst/>
            <a:gdLst>
              <a:gd name="connsiteX0" fmla="*/ 0 w 4261337"/>
              <a:gd name="connsiteY0" fmla="*/ 0 h 1741598"/>
              <a:gd name="connsiteX1" fmla="*/ 4261337 w 4261337"/>
              <a:gd name="connsiteY1" fmla="*/ 0 h 1741598"/>
              <a:gd name="connsiteX2" fmla="*/ 4261337 w 4261337"/>
              <a:gd name="connsiteY2" fmla="*/ 1741598 h 1741598"/>
              <a:gd name="connsiteX3" fmla="*/ 0 w 4261337"/>
              <a:gd name="connsiteY3" fmla="*/ 1741598 h 174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1337" h="1741598">
                <a:moveTo>
                  <a:pt x="0" y="0"/>
                </a:moveTo>
                <a:lnTo>
                  <a:pt x="4261337" y="0"/>
                </a:lnTo>
                <a:lnTo>
                  <a:pt x="4261337" y="1741598"/>
                </a:lnTo>
                <a:lnTo>
                  <a:pt x="0" y="1741598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2E6C818E-70D6-4CDC-B243-5B6804B64FC5}"/>
              </a:ext>
            </a:extLst>
          </p:cNvPr>
          <p:cNvSpPr txBox="1"/>
          <p:nvPr/>
        </p:nvSpPr>
        <p:spPr>
          <a:xfrm>
            <a:off x="532259" y="4265143"/>
            <a:ext cx="5563741" cy="556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en-US" altLang="zh-CN" sz="1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en-US" altLang="zh-CN" sz="1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8779E9A-ADEF-40D9-9EAF-F8B2A93EE90D}"/>
              </a:ext>
            </a:extLst>
          </p:cNvPr>
          <p:cNvSpPr txBox="1"/>
          <p:nvPr/>
        </p:nvSpPr>
        <p:spPr>
          <a:xfrm>
            <a:off x="799225" y="1740813"/>
            <a:ext cx="848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证件照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9BE24161-5429-4AF3-A690-18D2C4CC249D}"/>
              </a:ext>
            </a:extLst>
          </p:cNvPr>
          <p:cNvSpPr txBox="1"/>
          <p:nvPr/>
        </p:nvSpPr>
        <p:spPr>
          <a:xfrm>
            <a:off x="1153327" y="3845327"/>
            <a:ext cx="451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荣誉奖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科研成果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社会服务等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9BE24161-5429-4AF3-A690-18D2C4CC249D}"/>
              </a:ext>
            </a:extLst>
          </p:cNvPr>
          <p:cNvSpPr txBox="1"/>
          <p:nvPr/>
        </p:nvSpPr>
        <p:spPr>
          <a:xfrm>
            <a:off x="7131926" y="3831390"/>
            <a:ext cx="451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荣誉奖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科研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社会服务等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8096" y="2949110"/>
            <a:ext cx="2778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毕业感言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字左右）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56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_RECORD_KEY" val="{&quot;29&quot;:[50053052]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97</Words>
  <Application>Microsoft Office PowerPoint</Application>
  <PresentationFormat>宽屏</PresentationFormat>
  <Paragraphs>22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微软雅黑</vt:lpstr>
      <vt:lpstr>Arial</vt:lpstr>
      <vt:lpstr>Wingdings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殷晓亮</dc:creator>
  <cp:lastModifiedBy>Windows 用户</cp:lastModifiedBy>
  <cp:revision>171</cp:revision>
  <dcterms:created xsi:type="dcterms:W3CDTF">2025-09-15T14:19:00Z</dcterms:created>
  <dcterms:modified xsi:type="dcterms:W3CDTF">2025-12-04T09:59:52Z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F3BB04F58C014181AF5730BC4C205B06_12</vt:lpwstr>
  </property>
  <property fmtid="{D5CDD505-2E9C-101B-9397-08002B2CF9AE}" pid="3" name="KSOProductBuildVer">
    <vt:lpwstr>2052-12.1.0.23125</vt:lpwstr>
  </property>
</Properties>
</file>